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</p:sldIdLst>
  <p:sldSz cx="32918400" cy="22767925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3" d="100"/>
          <a:sy n="23" d="100"/>
        </p:scale>
        <p:origin x="12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726141"/>
            <a:ext cx="27980640" cy="7926611"/>
          </a:xfrm>
        </p:spPr>
        <p:txBody>
          <a:bodyPr anchor="b"/>
          <a:lstStyle>
            <a:lvl1pPr algn="ctr">
              <a:defRPr sz="199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958432"/>
            <a:ext cx="24688800" cy="5496977"/>
          </a:xfrm>
        </p:spPr>
        <p:txBody>
          <a:bodyPr/>
          <a:lstStyle>
            <a:lvl1pPr marL="0" indent="0" algn="ctr">
              <a:buNone/>
              <a:defRPr sz="7968"/>
            </a:lvl1pPr>
            <a:lvl2pPr marL="1517858" indent="0" algn="ctr">
              <a:buNone/>
              <a:defRPr sz="6640"/>
            </a:lvl2pPr>
            <a:lvl3pPr marL="3035717" indent="0" algn="ctr">
              <a:buNone/>
              <a:defRPr sz="5976"/>
            </a:lvl3pPr>
            <a:lvl4pPr marL="4553575" indent="0" algn="ctr">
              <a:buNone/>
              <a:defRPr sz="5312"/>
            </a:lvl4pPr>
            <a:lvl5pPr marL="6071433" indent="0" algn="ctr">
              <a:buNone/>
              <a:defRPr sz="5312"/>
            </a:lvl5pPr>
            <a:lvl6pPr marL="7589291" indent="0" algn="ctr">
              <a:buNone/>
              <a:defRPr sz="5312"/>
            </a:lvl6pPr>
            <a:lvl7pPr marL="9107150" indent="0" algn="ctr">
              <a:buNone/>
              <a:defRPr sz="5312"/>
            </a:lvl7pPr>
            <a:lvl8pPr marL="10625008" indent="0" algn="ctr">
              <a:buNone/>
              <a:defRPr sz="5312"/>
            </a:lvl8pPr>
            <a:lvl9pPr marL="12142866" indent="0" algn="ctr">
              <a:buNone/>
              <a:defRPr sz="531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984F-F9F8-44E7-B2E7-3C0FFEB981AE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3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984F-F9F8-44E7-B2E7-3C0FFEB981AE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1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212181"/>
            <a:ext cx="7098030" cy="19294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212181"/>
            <a:ext cx="20882610" cy="19294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984F-F9F8-44E7-B2E7-3C0FFEB981AE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984F-F9F8-44E7-B2E7-3C0FFEB981AE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30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676177"/>
            <a:ext cx="28392120" cy="9470823"/>
          </a:xfrm>
        </p:spPr>
        <p:txBody>
          <a:bodyPr anchor="b"/>
          <a:lstStyle>
            <a:lvl1pPr>
              <a:defRPr sz="199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5236597"/>
            <a:ext cx="28392120" cy="4980482"/>
          </a:xfrm>
        </p:spPr>
        <p:txBody>
          <a:bodyPr/>
          <a:lstStyle>
            <a:lvl1pPr marL="0" indent="0">
              <a:buNone/>
              <a:defRPr sz="7968">
                <a:solidFill>
                  <a:schemeClr val="tx1"/>
                </a:solidFill>
              </a:defRPr>
            </a:lvl1pPr>
            <a:lvl2pPr marL="1517858" indent="0">
              <a:buNone/>
              <a:defRPr sz="6640">
                <a:solidFill>
                  <a:schemeClr val="tx1">
                    <a:tint val="75000"/>
                  </a:schemeClr>
                </a:solidFill>
              </a:defRPr>
            </a:lvl2pPr>
            <a:lvl3pPr marL="3035717" indent="0">
              <a:buNone/>
              <a:defRPr sz="5976">
                <a:solidFill>
                  <a:schemeClr val="tx1">
                    <a:tint val="75000"/>
                  </a:schemeClr>
                </a:solidFill>
              </a:defRPr>
            </a:lvl3pPr>
            <a:lvl4pPr marL="4553575" indent="0">
              <a:buNone/>
              <a:defRPr sz="5312">
                <a:solidFill>
                  <a:schemeClr val="tx1">
                    <a:tint val="75000"/>
                  </a:schemeClr>
                </a:solidFill>
              </a:defRPr>
            </a:lvl4pPr>
            <a:lvl5pPr marL="6071433" indent="0">
              <a:buNone/>
              <a:defRPr sz="5312">
                <a:solidFill>
                  <a:schemeClr val="tx1">
                    <a:tint val="75000"/>
                  </a:schemeClr>
                </a:solidFill>
              </a:defRPr>
            </a:lvl5pPr>
            <a:lvl6pPr marL="7589291" indent="0">
              <a:buNone/>
              <a:defRPr sz="5312">
                <a:solidFill>
                  <a:schemeClr val="tx1">
                    <a:tint val="75000"/>
                  </a:schemeClr>
                </a:solidFill>
              </a:defRPr>
            </a:lvl6pPr>
            <a:lvl7pPr marL="9107150" indent="0">
              <a:buNone/>
              <a:defRPr sz="5312">
                <a:solidFill>
                  <a:schemeClr val="tx1">
                    <a:tint val="75000"/>
                  </a:schemeClr>
                </a:solidFill>
              </a:defRPr>
            </a:lvl7pPr>
            <a:lvl8pPr marL="10625008" indent="0">
              <a:buNone/>
              <a:defRPr sz="5312">
                <a:solidFill>
                  <a:schemeClr val="tx1">
                    <a:tint val="75000"/>
                  </a:schemeClr>
                </a:solidFill>
              </a:defRPr>
            </a:lvl8pPr>
            <a:lvl9pPr marL="12142866" indent="0">
              <a:buNone/>
              <a:defRPr sz="53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984F-F9F8-44E7-B2E7-3C0FFEB981AE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49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6060906"/>
            <a:ext cx="13990320" cy="14446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6060906"/>
            <a:ext cx="13990320" cy="14446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984F-F9F8-44E7-B2E7-3C0FFEB981AE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0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212186"/>
            <a:ext cx="28392120" cy="44007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581305"/>
            <a:ext cx="13926024" cy="2735312"/>
          </a:xfrm>
        </p:spPr>
        <p:txBody>
          <a:bodyPr anchor="b"/>
          <a:lstStyle>
            <a:lvl1pPr marL="0" indent="0">
              <a:buNone/>
              <a:defRPr sz="7968" b="1"/>
            </a:lvl1pPr>
            <a:lvl2pPr marL="1517858" indent="0">
              <a:buNone/>
              <a:defRPr sz="6640" b="1"/>
            </a:lvl2pPr>
            <a:lvl3pPr marL="3035717" indent="0">
              <a:buNone/>
              <a:defRPr sz="5976" b="1"/>
            </a:lvl3pPr>
            <a:lvl4pPr marL="4553575" indent="0">
              <a:buNone/>
              <a:defRPr sz="5312" b="1"/>
            </a:lvl4pPr>
            <a:lvl5pPr marL="6071433" indent="0">
              <a:buNone/>
              <a:defRPr sz="5312" b="1"/>
            </a:lvl5pPr>
            <a:lvl6pPr marL="7589291" indent="0">
              <a:buNone/>
              <a:defRPr sz="5312" b="1"/>
            </a:lvl6pPr>
            <a:lvl7pPr marL="9107150" indent="0">
              <a:buNone/>
              <a:defRPr sz="5312" b="1"/>
            </a:lvl7pPr>
            <a:lvl8pPr marL="10625008" indent="0">
              <a:buNone/>
              <a:defRPr sz="5312" b="1"/>
            </a:lvl8pPr>
            <a:lvl9pPr marL="12142866" indent="0">
              <a:buNone/>
              <a:defRPr sz="53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316617"/>
            <a:ext cx="13926024" cy="12232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581305"/>
            <a:ext cx="13994608" cy="2735312"/>
          </a:xfrm>
        </p:spPr>
        <p:txBody>
          <a:bodyPr anchor="b"/>
          <a:lstStyle>
            <a:lvl1pPr marL="0" indent="0">
              <a:buNone/>
              <a:defRPr sz="7968" b="1"/>
            </a:lvl1pPr>
            <a:lvl2pPr marL="1517858" indent="0">
              <a:buNone/>
              <a:defRPr sz="6640" b="1"/>
            </a:lvl2pPr>
            <a:lvl3pPr marL="3035717" indent="0">
              <a:buNone/>
              <a:defRPr sz="5976" b="1"/>
            </a:lvl3pPr>
            <a:lvl4pPr marL="4553575" indent="0">
              <a:buNone/>
              <a:defRPr sz="5312" b="1"/>
            </a:lvl4pPr>
            <a:lvl5pPr marL="6071433" indent="0">
              <a:buNone/>
              <a:defRPr sz="5312" b="1"/>
            </a:lvl5pPr>
            <a:lvl6pPr marL="7589291" indent="0">
              <a:buNone/>
              <a:defRPr sz="5312" b="1"/>
            </a:lvl6pPr>
            <a:lvl7pPr marL="9107150" indent="0">
              <a:buNone/>
              <a:defRPr sz="5312" b="1"/>
            </a:lvl7pPr>
            <a:lvl8pPr marL="10625008" indent="0">
              <a:buNone/>
              <a:defRPr sz="5312" b="1"/>
            </a:lvl8pPr>
            <a:lvl9pPr marL="12142866" indent="0">
              <a:buNone/>
              <a:defRPr sz="53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316617"/>
            <a:ext cx="13994608" cy="12232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984F-F9F8-44E7-B2E7-3C0FFEB981AE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0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984F-F9F8-44E7-B2E7-3C0FFEB981AE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5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984F-F9F8-44E7-B2E7-3C0FFEB981AE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8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517862"/>
            <a:ext cx="10617041" cy="5312516"/>
          </a:xfrm>
        </p:spPr>
        <p:txBody>
          <a:bodyPr anchor="b"/>
          <a:lstStyle>
            <a:lvl1pPr>
              <a:defRPr sz="106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278164"/>
            <a:ext cx="16664940" cy="16179984"/>
          </a:xfrm>
        </p:spPr>
        <p:txBody>
          <a:bodyPr/>
          <a:lstStyle>
            <a:lvl1pPr>
              <a:defRPr sz="10624"/>
            </a:lvl1pPr>
            <a:lvl2pPr>
              <a:defRPr sz="9296"/>
            </a:lvl2pPr>
            <a:lvl3pPr>
              <a:defRPr sz="7968"/>
            </a:lvl3pPr>
            <a:lvl4pPr>
              <a:defRPr sz="6640"/>
            </a:lvl4pPr>
            <a:lvl5pPr>
              <a:defRPr sz="6640"/>
            </a:lvl5pPr>
            <a:lvl6pPr>
              <a:defRPr sz="6640"/>
            </a:lvl6pPr>
            <a:lvl7pPr>
              <a:defRPr sz="6640"/>
            </a:lvl7pPr>
            <a:lvl8pPr>
              <a:defRPr sz="6640"/>
            </a:lvl8pPr>
            <a:lvl9pPr>
              <a:defRPr sz="6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830378"/>
            <a:ext cx="10617041" cy="12654119"/>
          </a:xfrm>
        </p:spPr>
        <p:txBody>
          <a:bodyPr/>
          <a:lstStyle>
            <a:lvl1pPr marL="0" indent="0">
              <a:buNone/>
              <a:defRPr sz="5312"/>
            </a:lvl1pPr>
            <a:lvl2pPr marL="1517858" indent="0">
              <a:buNone/>
              <a:defRPr sz="4648"/>
            </a:lvl2pPr>
            <a:lvl3pPr marL="3035717" indent="0">
              <a:buNone/>
              <a:defRPr sz="3984"/>
            </a:lvl3pPr>
            <a:lvl4pPr marL="4553575" indent="0">
              <a:buNone/>
              <a:defRPr sz="3320"/>
            </a:lvl4pPr>
            <a:lvl5pPr marL="6071433" indent="0">
              <a:buNone/>
              <a:defRPr sz="3320"/>
            </a:lvl5pPr>
            <a:lvl6pPr marL="7589291" indent="0">
              <a:buNone/>
              <a:defRPr sz="3320"/>
            </a:lvl6pPr>
            <a:lvl7pPr marL="9107150" indent="0">
              <a:buNone/>
              <a:defRPr sz="3320"/>
            </a:lvl7pPr>
            <a:lvl8pPr marL="10625008" indent="0">
              <a:buNone/>
              <a:defRPr sz="3320"/>
            </a:lvl8pPr>
            <a:lvl9pPr marL="12142866" indent="0">
              <a:buNone/>
              <a:defRPr sz="3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984F-F9F8-44E7-B2E7-3C0FFEB981AE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19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517862"/>
            <a:ext cx="10617041" cy="5312516"/>
          </a:xfrm>
        </p:spPr>
        <p:txBody>
          <a:bodyPr anchor="b"/>
          <a:lstStyle>
            <a:lvl1pPr>
              <a:defRPr sz="106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278164"/>
            <a:ext cx="16664940" cy="16179984"/>
          </a:xfrm>
        </p:spPr>
        <p:txBody>
          <a:bodyPr anchor="t"/>
          <a:lstStyle>
            <a:lvl1pPr marL="0" indent="0">
              <a:buNone/>
              <a:defRPr sz="10624"/>
            </a:lvl1pPr>
            <a:lvl2pPr marL="1517858" indent="0">
              <a:buNone/>
              <a:defRPr sz="9296"/>
            </a:lvl2pPr>
            <a:lvl3pPr marL="3035717" indent="0">
              <a:buNone/>
              <a:defRPr sz="7968"/>
            </a:lvl3pPr>
            <a:lvl4pPr marL="4553575" indent="0">
              <a:buNone/>
              <a:defRPr sz="6640"/>
            </a:lvl4pPr>
            <a:lvl5pPr marL="6071433" indent="0">
              <a:buNone/>
              <a:defRPr sz="6640"/>
            </a:lvl5pPr>
            <a:lvl6pPr marL="7589291" indent="0">
              <a:buNone/>
              <a:defRPr sz="6640"/>
            </a:lvl6pPr>
            <a:lvl7pPr marL="9107150" indent="0">
              <a:buNone/>
              <a:defRPr sz="6640"/>
            </a:lvl7pPr>
            <a:lvl8pPr marL="10625008" indent="0">
              <a:buNone/>
              <a:defRPr sz="6640"/>
            </a:lvl8pPr>
            <a:lvl9pPr marL="12142866" indent="0">
              <a:buNone/>
              <a:defRPr sz="66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830378"/>
            <a:ext cx="10617041" cy="12654119"/>
          </a:xfrm>
        </p:spPr>
        <p:txBody>
          <a:bodyPr/>
          <a:lstStyle>
            <a:lvl1pPr marL="0" indent="0">
              <a:buNone/>
              <a:defRPr sz="5312"/>
            </a:lvl1pPr>
            <a:lvl2pPr marL="1517858" indent="0">
              <a:buNone/>
              <a:defRPr sz="4648"/>
            </a:lvl2pPr>
            <a:lvl3pPr marL="3035717" indent="0">
              <a:buNone/>
              <a:defRPr sz="3984"/>
            </a:lvl3pPr>
            <a:lvl4pPr marL="4553575" indent="0">
              <a:buNone/>
              <a:defRPr sz="3320"/>
            </a:lvl4pPr>
            <a:lvl5pPr marL="6071433" indent="0">
              <a:buNone/>
              <a:defRPr sz="3320"/>
            </a:lvl5pPr>
            <a:lvl6pPr marL="7589291" indent="0">
              <a:buNone/>
              <a:defRPr sz="3320"/>
            </a:lvl6pPr>
            <a:lvl7pPr marL="9107150" indent="0">
              <a:buNone/>
              <a:defRPr sz="3320"/>
            </a:lvl7pPr>
            <a:lvl8pPr marL="10625008" indent="0">
              <a:buNone/>
              <a:defRPr sz="3320"/>
            </a:lvl8pPr>
            <a:lvl9pPr marL="12142866" indent="0">
              <a:buNone/>
              <a:defRPr sz="3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984F-F9F8-44E7-B2E7-3C0FFEB981AE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8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212186"/>
            <a:ext cx="28392120" cy="4400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6060906"/>
            <a:ext cx="28392120" cy="14446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1102499"/>
            <a:ext cx="7406640" cy="12121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1984F-F9F8-44E7-B2E7-3C0FFEB981AE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1102499"/>
            <a:ext cx="11109960" cy="12121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1102499"/>
            <a:ext cx="7406640" cy="12121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65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035717" rtl="0" eaLnBrk="1" latinLnBrk="0" hangingPunct="1">
        <a:lnSpc>
          <a:spcPct val="90000"/>
        </a:lnSpc>
        <a:spcBef>
          <a:spcPct val="0"/>
        </a:spcBef>
        <a:buNone/>
        <a:defRPr sz="146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8929" indent="-758929" algn="l" defTabSz="3035717" rtl="0" eaLnBrk="1" latinLnBrk="0" hangingPunct="1">
        <a:lnSpc>
          <a:spcPct val="90000"/>
        </a:lnSpc>
        <a:spcBef>
          <a:spcPts val="3320"/>
        </a:spcBef>
        <a:buFont typeface="Arial" panose="020B0604020202020204" pitchFamily="34" charset="0"/>
        <a:buChar char="•"/>
        <a:defRPr sz="9296" kern="1200">
          <a:solidFill>
            <a:schemeClr val="tx1"/>
          </a:solidFill>
          <a:latin typeface="+mn-lt"/>
          <a:ea typeface="+mn-ea"/>
          <a:cs typeface="+mn-cs"/>
        </a:defRPr>
      </a:lvl1pPr>
      <a:lvl2pPr marL="2276787" indent="-758929" algn="l" defTabSz="3035717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7968" kern="1200">
          <a:solidFill>
            <a:schemeClr val="tx1"/>
          </a:solidFill>
          <a:latin typeface="+mn-lt"/>
          <a:ea typeface="+mn-ea"/>
          <a:cs typeface="+mn-cs"/>
        </a:defRPr>
      </a:lvl2pPr>
      <a:lvl3pPr marL="3794646" indent="-758929" algn="l" defTabSz="3035717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6640" kern="1200">
          <a:solidFill>
            <a:schemeClr val="tx1"/>
          </a:solidFill>
          <a:latin typeface="+mn-lt"/>
          <a:ea typeface="+mn-ea"/>
          <a:cs typeface="+mn-cs"/>
        </a:defRPr>
      </a:lvl3pPr>
      <a:lvl4pPr marL="5312504" indent="-758929" algn="l" defTabSz="3035717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76" kern="1200">
          <a:solidFill>
            <a:schemeClr val="tx1"/>
          </a:solidFill>
          <a:latin typeface="+mn-lt"/>
          <a:ea typeface="+mn-ea"/>
          <a:cs typeface="+mn-cs"/>
        </a:defRPr>
      </a:lvl4pPr>
      <a:lvl5pPr marL="6830362" indent="-758929" algn="l" defTabSz="3035717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76" kern="1200">
          <a:solidFill>
            <a:schemeClr val="tx1"/>
          </a:solidFill>
          <a:latin typeface="+mn-lt"/>
          <a:ea typeface="+mn-ea"/>
          <a:cs typeface="+mn-cs"/>
        </a:defRPr>
      </a:lvl5pPr>
      <a:lvl6pPr marL="8348221" indent="-758929" algn="l" defTabSz="3035717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76" kern="1200">
          <a:solidFill>
            <a:schemeClr val="tx1"/>
          </a:solidFill>
          <a:latin typeface="+mn-lt"/>
          <a:ea typeface="+mn-ea"/>
          <a:cs typeface="+mn-cs"/>
        </a:defRPr>
      </a:lvl6pPr>
      <a:lvl7pPr marL="9866079" indent="-758929" algn="l" defTabSz="3035717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76" kern="1200">
          <a:solidFill>
            <a:schemeClr val="tx1"/>
          </a:solidFill>
          <a:latin typeface="+mn-lt"/>
          <a:ea typeface="+mn-ea"/>
          <a:cs typeface="+mn-cs"/>
        </a:defRPr>
      </a:lvl7pPr>
      <a:lvl8pPr marL="11383937" indent="-758929" algn="l" defTabSz="3035717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76" kern="1200">
          <a:solidFill>
            <a:schemeClr val="tx1"/>
          </a:solidFill>
          <a:latin typeface="+mn-lt"/>
          <a:ea typeface="+mn-ea"/>
          <a:cs typeface="+mn-cs"/>
        </a:defRPr>
      </a:lvl8pPr>
      <a:lvl9pPr marL="12901795" indent="-758929" algn="l" defTabSz="3035717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35717" rtl="0" eaLnBrk="1" latinLnBrk="0" hangingPunct="1">
        <a:defRPr sz="5976" kern="1200">
          <a:solidFill>
            <a:schemeClr val="tx1"/>
          </a:solidFill>
          <a:latin typeface="+mn-lt"/>
          <a:ea typeface="+mn-ea"/>
          <a:cs typeface="+mn-cs"/>
        </a:defRPr>
      </a:lvl1pPr>
      <a:lvl2pPr marL="1517858" algn="l" defTabSz="3035717" rtl="0" eaLnBrk="1" latinLnBrk="0" hangingPunct="1">
        <a:defRPr sz="5976" kern="1200">
          <a:solidFill>
            <a:schemeClr val="tx1"/>
          </a:solidFill>
          <a:latin typeface="+mn-lt"/>
          <a:ea typeface="+mn-ea"/>
          <a:cs typeface="+mn-cs"/>
        </a:defRPr>
      </a:lvl2pPr>
      <a:lvl3pPr marL="3035717" algn="l" defTabSz="3035717" rtl="0" eaLnBrk="1" latinLnBrk="0" hangingPunct="1">
        <a:defRPr sz="5976" kern="1200">
          <a:solidFill>
            <a:schemeClr val="tx1"/>
          </a:solidFill>
          <a:latin typeface="+mn-lt"/>
          <a:ea typeface="+mn-ea"/>
          <a:cs typeface="+mn-cs"/>
        </a:defRPr>
      </a:lvl3pPr>
      <a:lvl4pPr marL="4553575" algn="l" defTabSz="3035717" rtl="0" eaLnBrk="1" latinLnBrk="0" hangingPunct="1">
        <a:defRPr sz="5976" kern="1200">
          <a:solidFill>
            <a:schemeClr val="tx1"/>
          </a:solidFill>
          <a:latin typeface="+mn-lt"/>
          <a:ea typeface="+mn-ea"/>
          <a:cs typeface="+mn-cs"/>
        </a:defRPr>
      </a:lvl4pPr>
      <a:lvl5pPr marL="6071433" algn="l" defTabSz="3035717" rtl="0" eaLnBrk="1" latinLnBrk="0" hangingPunct="1">
        <a:defRPr sz="5976" kern="1200">
          <a:solidFill>
            <a:schemeClr val="tx1"/>
          </a:solidFill>
          <a:latin typeface="+mn-lt"/>
          <a:ea typeface="+mn-ea"/>
          <a:cs typeface="+mn-cs"/>
        </a:defRPr>
      </a:lvl5pPr>
      <a:lvl6pPr marL="7589291" algn="l" defTabSz="3035717" rtl="0" eaLnBrk="1" latinLnBrk="0" hangingPunct="1">
        <a:defRPr sz="5976" kern="1200">
          <a:solidFill>
            <a:schemeClr val="tx1"/>
          </a:solidFill>
          <a:latin typeface="+mn-lt"/>
          <a:ea typeface="+mn-ea"/>
          <a:cs typeface="+mn-cs"/>
        </a:defRPr>
      </a:lvl6pPr>
      <a:lvl7pPr marL="9107150" algn="l" defTabSz="3035717" rtl="0" eaLnBrk="1" latinLnBrk="0" hangingPunct="1">
        <a:defRPr sz="5976" kern="1200">
          <a:solidFill>
            <a:schemeClr val="tx1"/>
          </a:solidFill>
          <a:latin typeface="+mn-lt"/>
          <a:ea typeface="+mn-ea"/>
          <a:cs typeface="+mn-cs"/>
        </a:defRPr>
      </a:lvl7pPr>
      <a:lvl8pPr marL="10625008" algn="l" defTabSz="3035717" rtl="0" eaLnBrk="1" latinLnBrk="0" hangingPunct="1">
        <a:defRPr sz="5976" kern="1200">
          <a:solidFill>
            <a:schemeClr val="tx1"/>
          </a:solidFill>
          <a:latin typeface="+mn-lt"/>
          <a:ea typeface="+mn-ea"/>
          <a:cs typeface="+mn-cs"/>
        </a:defRPr>
      </a:lvl8pPr>
      <a:lvl9pPr marL="12142866" algn="l" defTabSz="3035717" rtl="0" eaLnBrk="1" latinLnBrk="0" hangingPunct="1">
        <a:defRPr sz="5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F46F-B15F-4AE8-8B30-EFA82C58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1984" y="1212186"/>
            <a:ext cx="14546174" cy="440074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320" dirty="0"/>
              <a:t>Title</a:t>
            </a:r>
            <a:br>
              <a:rPr lang="en-US" sz="3320" dirty="0"/>
            </a:br>
            <a:r>
              <a:rPr lang="en-US" sz="3320" dirty="0"/>
              <a:t>your Name</a:t>
            </a:r>
            <a:br>
              <a:rPr lang="en-US" sz="3320" dirty="0"/>
            </a:br>
            <a:br>
              <a:rPr lang="en-US" sz="3320" dirty="0"/>
            </a:br>
            <a:r>
              <a:rPr lang="en-US" sz="3320" i="1" dirty="0"/>
              <a:t>Department of Exercise Science, Lebanon Valley College, Annville PA</a:t>
            </a:r>
            <a:endParaRPr lang="en-US" sz="332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08C132-37E0-454C-B4D2-ACD4E8B46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582" y="320693"/>
            <a:ext cx="7361473" cy="50098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743D0E-D3AE-4489-847E-48381F7AFB04}"/>
              </a:ext>
            </a:extLst>
          </p:cNvPr>
          <p:cNvSpPr txBox="1"/>
          <p:nvPr/>
        </p:nvSpPr>
        <p:spPr>
          <a:xfrm>
            <a:off x="24470137" y="649852"/>
            <a:ext cx="661655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50" dirty="0"/>
              <a:t>MISSION STATEMENT</a:t>
            </a:r>
          </a:p>
          <a:p>
            <a:pPr algn="ctr"/>
            <a:r>
              <a:rPr lang="en-US" sz="4150" dirty="0"/>
              <a:t>“</a:t>
            </a:r>
            <a:r>
              <a:rPr lang="en-US" sz="4150" i="1" dirty="0"/>
              <a:t>We develop students who think critically and creatively across boundaries, who solve complex problems, who communicate effectively, and who value differences among human beings.” </a:t>
            </a:r>
            <a:endParaRPr lang="en-US" sz="415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2196A1-16E3-48CB-846C-9764C23138F9}"/>
              </a:ext>
            </a:extLst>
          </p:cNvPr>
          <p:cNvSpPr/>
          <p:nvPr/>
        </p:nvSpPr>
        <p:spPr>
          <a:xfrm>
            <a:off x="10978034" y="6173842"/>
            <a:ext cx="11414079" cy="85229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5" dirty="0">
                <a:solidFill>
                  <a:schemeClr val="tx1"/>
                </a:solidFill>
              </a:rPr>
              <a:t>GRAPHIC (NOT A LOGO)</a:t>
            </a:r>
          </a:p>
          <a:p>
            <a:pPr algn="ctr"/>
            <a:r>
              <a:rPr lang="en-US" sz="2905" dirty="0">
                <a:solidFill>
                  <a:schemeClr val="tx1"/>
                </a:solidFill>
              </a:rPr>
              <a:t>Draw your audience in, make this a visual, exciting graphic that is unique to your experience.  Should highlight a project or a piece of a project you worked on during your experience. 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C7AD12-BFB6-4B13-92D8-9DA08256AB94}"/>
              </a:ext>
            </a:extLst>
          </p:cNvPr>
          <p:cNvSpPr/>
          <p:nvPr/>
        </p:nvSpPr>
        <p:spPr>
          <a:xfrm>
            <a:off x="1747386" y="6173842"/>
            <a:ext cx="8688554" cy="15961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5" dirty="0">
                <a:solidFill>
                  <a:schemeClr val="tx1"/>
                </a:solidFill>
              </a:rPr>
              <a:t>Project Conception/Design</a:t>
            </a:r>
          </a:p>
          <a:p>
            <a:pPr algn="ctr"/>
            <a:endParaRPr lang="en-US" sz="2905" dirty="0">
              <a:solidFill>
                <a:schemeClr val="tx1"/>
              </a:solidFill>
            </a:endParaRPr>
          </a:p>
          <a:p>
            <a:pPr algn="ctr"/>
            <a:r>
              <a:rPr lang="en-US" sz="2905" dirty="0">
                <a:solidFill>
                  <a:schemeClr val="tx1"/>
                </a:solidFill>
              </a:rPr>
              <a:t>Include a describe your site: opportunities and experiences you engaged in.   </a:t>
            </a:r>
          </a:p>
          <a:p>
            <a:pPr algn="ctr"/>
            <a:endParaRPr lang="en-US" sz="2905" dirty="0">
              <a:solidFill>
                <a:schemeClr val="tx1"/>
              </a:solidFill>
            </a:endParaRPr>
          </a:p>
          <a:p>
            <a:pPr algn="ctr"/>
            <a:endParaRPr lang="en-US" sz="2905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D62E04-5B97-40BD-A23D-1F257B60FDA9}"/>
              </a:ext>
            </a:extLst>
          </p:cNvPr>
          <p:cNvSpPr/>
          <p:nvPr/>
        </p:nvSpPr>
        <p:spPr>
          <a:xfrm>
            <a:off x="10978034" y="15257665"/>
            <a:ext cx="11414079" cy="71036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5" dirty="0">
                <a:solidFill>
                  <a:schemeClr val="tx1"/>
                </a:solidFill>
              </a:rPr>
              <a:t>Second </a:t>
            </a:r>
            <a:r>
              <a:rPr lang="en-US" sz="2905">
                <a:solidFill>
                  <a:schemeClr val="tx1"/>
                </a:solidFill>
              </a:rPr>
              <a:t>graphic or verbiage </a:t>
            </a:r>
            <a:r>
              <a:rPr lang="en-US" sz="2905" dirty="0">
                <a:solidFill>
                  <a:schemeClr val="tx1"/>
                </a:solidFill>
              </a:rPr>
              <a:t>surrounding your graphic.  Bullet points or main concepts of your project you worked on or a unique case/experience from your site. 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0C1DC5-16B6-4152-B9B8-A60A9B32D7A4}"/>
              </a:ext>
            </a:extLst>
          </p:cNvPr>
          <p:cNvSpPr/>
          <p:nvPr/>
        </p:nvSpPr>
        <p:spPr>
          <a:xfrm>
            <a:off x="22633044" y="6173842"/>
            <a:ext cx="8688554" cy="15961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5" dirty="0">
                <a:solidFill>
                  <a:schemeClr val="tx1"/>
                </a:solidFill>
              </a:rPr>
              <a:t>Project Implementation/Outcome</a:t>
            </a:r>
          </a:p>
          <a:p>
            <a:pPr algn="ctr"/>
            <a:endParaRPr lang="en-US" sz="2905" dirty="0">
              <a:solidFill>
                <a:schemeClr val="tx1"/>
              </a:solidFill>
            </a:endParaRPr>
          </a:p>
          <a:p>
            <a:pPr algn="ctr"/>
            <a:r>
              <a:rPr lang="en-US" sz="2905" dirty="0">
                <a:solidFill>
                  <a:schemeClr val="tx1"/>
                </a:solidFill>
              </a:rPr>
              <a:t>Include relevant literature citations utilized to support the development of the project, limit to 3-5 citations</a:t>
            </a:r>
          </a:p>
          <a:p>
            <a:pPr algn="ctr"/>
            <a:endParaRPr lang="en-US" sz="2905" dirty="0">
              <a:solidFill>
                <a:schemeClr val="tx1"/>
              </a:solidFill>
            </a:endParaRPr>
          </a:p>
          <a:p>
            <a:pPr algn="ctr"/>
            <a:endParaRPr lang="en-US" sz="2905" dirty="0">
              <a:solidFill>
                <a:schemeClr val="tx1"/>
              </a:solidFill>
            </a:endParaRPr>
          </a:p>
          <a:p>
            <a:pPr algn="ctr"/>
            <a:endParaRPr lang="en-US" sz="2905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291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EA1D7D93C7714C89FCFB0BAB8E670F" ma:contentTypeVersion="12" ma:contentTypeDescription="Create a new document." ma:contentTypeScope="" ma:versionID="b6c5101698725ccb751532ed33761660">
  <xsd:schema xmlns:xsd="http://www.w3.org/2001/XMLSchema" xmlns:xs="http://www.w3.org/2001/XMLSchema" xmlns:p="http://schemas.microsoft.com/office/2006/metadata/properties" xmlns:ns2="b89a7224-b97f-4c20-b2b7-2cb57db92d2c" xmlns:ns3="ca088e68-8816-4e62-b44c-dab90a197714" targetNamespace="http://schemas.microsoft.com/office/2006/metadata/properties" ma:root="true" ma:fieldsID="e1a64e8d097304ca1880b4c3edc11581" ns2:_="" ns3:_="">
    <xsd:import namespace="b89a7224-b97f-4c20-b2b7-2cb57db92d2c"/>
    <xsd:import namespace="ca088e68-8816-4e62-b44c-dab90a19771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9a7224-b97f-4c20-b2b7-2cb57db92d2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088e68-8816-4e62-b44c-dab90a1977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99F54C-6E4B-45BD-BD1D-9186199775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9a7224-b97f-4c20-b2b7-2cb57db92d2c"/>
    <ds:schemaRef ds:uri="ca088e68-8816-4e62-b44c-dab90a1977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1775FB-7BA8-45DF-B279-12187AAA23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76D626-4B8B-4731-8F87-C4EE320651ED}">
  <ds:schemaRefs>
    <ds:schemaRef ds:uri="http://purl.org/dc/dcmitype/"/>
    <ds:schemaRef ds:uri="http://schemas.microsoft.com/office/infopath/2007/PartnerControls"/>
    <ds:schemaRef ds:uri="ca088e68-8816-4e62-b44c-dab90a197714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b89a7224-b97f-4c20-b2b7-2cb57db92d2c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492</TotalTime>
  <Words>157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 your Name  Department of Exercise Science, Lebanon Valley College, Annville 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McCullough, Helga</dc:creator>
  <cp:lastModifiedBy>Verdelli, Holly</cp:lastModifiedBy>
  <cp:revision>48</cp:revision>
  <cp:lastPrinted>2018-11-05T14:48:43Z</cp:lastPrinted>
  <dcterms:created xsi:type="dcterms:W3CDTF">2018-10-31T19:13:03Z</dcterms:created>
  <dcterms:modified xsi:type="dcterms:W3CDTF">2022-03-25T18:35:33Z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0x0101005DEA1D7D93C7714C89FCFB0BAB8E670F</vt:lpwstr>
  </property>
</Properties>
</file>