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1404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3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7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9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9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5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1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6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8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5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984F-F9F8-44E7-B2E7-3C0FFEB981A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82A5-C901-4E4E-80E1-775F9638C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0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F46F-B15F-4AE8-8B30-EFA82C58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0" y="1752607"/>
            <a:ext cx="21031200" cy="63627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/>
              <a:t>Title</a:t>
            </a:r>
            <a:br>
              <a:rPr lang="en-US" sz="4800" dirty="0"/>
            </a:br>
            <a:r>
              <a:rPr lang="en-US" sz="4800" dirty="0"/>
              <a:t>your Name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/>
              <a:t>Department of Exercise Science, Lebanon Valley </a:t>
            </a:r>
            <a:r>
              <a:rPr lang="en-US" sz="4800" i="1" dirty="0" smtClean="0"/>
              <a:t>College</a:t>
            </a:r>
            <a:r>
              <a:rPr lang="en-US" sz="4800" i="1" dirty="0"/>
              <a:t>, Annville PA</a:t>
            </a: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08C132-37E0-454C-B4D2-ACD4E8B46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8" y="463666"/>
            <a:ext cx="10643391" cy="72434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743D0E-D3AE-4489-847E-48381F7AFB04}"/>
              </a:ext>
            </a:extLst>
          </p:cNvPr>
          <p:cNvSpPr txBox="1"/>
          <p:nvPr/>
        </p:nvSpPr>
        <p:spPr>
          <a:xfrm>
            <a:off x="33528001" y="939572"/>
            <a:ext cx="956636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MISSION STATEMENT</a:t>
            </a:r>
          </a:p>
          <a:p>
            <a:pPr algn="ctr"/>
            <a:r>
              <a:rPr lang="en-US" sz="6000" dirty="0"/>
              <a:t>“</a:t>
            </a:r>
            <a:r>
              <a:rPr lang="en-US" sz="6000" i="1" dirty="0"/>
              <a:t>We develop students who think critically and creatively across boundaries, who solve complex problems, who communicate effectively, and who value differences among human beings.” </a:t>
            </a:r>
            <a:endParaRPr lang="en-US" sz="6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196A1-16E3-48CB-846C-9764C23138F9}"/>
              </a:ext>
            </a:extLst>
          </p:cNvPr>
          <p:cNvSpPr/>
          <p:nvPr/>
        </p:nvSpPr>
        <p:spPr>
          <a:xfrm>
            <a:off x="14020799" y="8926286"/>
            <a:ext cx="16502743" cy="12322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GRAPHIC (NOT A LOGO)</a:t>
            </a:r>
          </a:p>
          <a:p>
            <a:pPr algn="ctr"/>
            <a:r>
              <a:rPr lang="en-US" sz="4200" dirty="0">
                <a:solidFill>
                  <a:schemeClr val="tx1"/>
                </a:solidFill>
              </a:rPr>
              <a:t>Draw your audience in, make this a visual, exciting graphic that is unique to your experience.  Should highlight a project or a piece of a project you worked on during your experience.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C7AD12-BFB6-4B13-92D8-9DA08256AB94}"/>
              </a:ext>
            </a:extLst>
          </p:cNvPr>
          <p:cNvSpPr/>
          <p:nvPr/>
        </p:nvSpPr>
        <p:spPr>
          <a:xfrm>
            <a:off x="674914" y="8926286"/>
            <a:ext cx="12562115" cy="230777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 smtClean="0">
                <a:solidFill>
                  <a:schemeClr val="tx1"/>
                </a:solidFill>
              </a:rPr>
              <a:t>Client demographics, goals/objectives and results of fitness assessment</a:t>
            </a:r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r>
              <a:rPr lang="en-US" sz="4200" dirty="0" smtClean="0">
                <a:solidFill>
                  <a:schemeClr val="tx1"/>
                </a:solidFill>
              </a:rPr>
              <a:t>Include a describe </a:t>
            </a:r>
            <a:r>
              <a:rPr lang="en-US" sz="4200" dirty="0">
                <a:solidFill>
                  <a:schemeClr val="tx1"/>
                </a:solidFill>
              </a:rPr>
              <a:t>your </a:t>
            </a:r>
            <a:r>
              <a:rPr lang="en-US" sz="4200" dirty="0" smtClean="0">
                <a:solidFill>
                  <a:schemeClr val="tx1"/>
                </a:solidFill>
              </a:rPr>
              <a:t>site: </a:t>
            </a:r>
            <a:r>
              <a:rPr lang="en-US" sz="4200" dirty="0">
                <a:solidFill>
                  <a:schemeClr val="tx1"/>
                </a:solidFill>
              </a:rPr>
              <a:t>opportunities and experiences you engaged </a:t>
            </a:r>
            <a:r>
              <a:rPr lang="en-US" sz="4200" dirty="0" smtClean="0">
                <a:solidFill>
                  <a:schemeClr val="tx1"/>
                </a:solidFill>
              </a:rPr>
              <a:t>in.   </a:t>
            </a:r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D62E04-5B97-40BD-A23D-1F257B60FDA9}"/>
              </a:ext>
            </a:extLst>
          </p:cNvPr>
          <p:cNvSpPr/>
          <p:nvPr/>
        </p:nvSpPr>
        <p:spPr>
          <a:xfrm>
            <a:off x="14020799" y="22059891"/>
            <a:ext cx="16502743" cy="10270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 smtClean="0">
                <a:solidFill>
                  <a:schemeClr val="tx1"/>
                </a:solidFill>
              </a:rPr>
              <a:t>Second graphic or program design</a:t>
            </a:r>
            <a:r>
              <a:rPr lang="en-US" sz="4200" smtClean="0">
                <a:solidFill>
                  <a:schemeClr val="tx1"/>
                </a:solidFill>
              </a:rPr>
              <a:t>.  </a:t>
            </a:r>
          </a:p>
          <a:p>
            <a:pPr algn="ctr"/>
            <a:r>
              <a:rPr lang="en-US" sz="4200" smtClean="0">
                <a:solidFill>
                  <a:schemeClr val="tx1"/>
                </a:solidFill>
              </a:rPr>
              <a:t>Bullet </a:t>
            </a:r>
            <a:r>
              <a:rPr lang="en-US" sz="4200" dirty="0">
                <a:solidFill>
                  <a:schemeClr val="tx1"/>
                </a:solidFill>
              </a:rPr>
              <a:t>points or main concepts </a:t>
            </a:r>
            <a:r>
              <a:rPr lang="en-US" sz="4200" dirty="0" smtClean="0">
                <a:solidFill>
                  <a:schemeClr val="tx1"/>
                </a:solidFill>
              </a:rPr>
              <a:t>of </a:t>
            </a:r>
            <a:r>
              <a:rPr lang="en-US" sz="4200" smtClean="0">
                <a:solidFill>
                  <a:schemeClr val="tx1"/>
                </a:solidFill>
              </a:rPr>
              <a:t>program design</a:t>
            </a:r>
            <a:r>
              <a:rPr lang="en-US" sz="4200" smtClean="0">
                <a:solidFill>
                  <a:schemeClr val="tx1"/>
                </a:solidFill>
              </a:rPr>
              <a:t>.   </a:t>
            </a:r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0C1DC5-16B6-4152-B9B8-A60A9B32D7A4}"/>
              </a:ext>
            </a:extLst>
          </p:cNvPr>
          <p:cNvSpPr/>
          <p:nvPr/>
        </p:nvSpPr>
        <p:spPr>
          <a:xfrm>
            <a:off x="30871886" y="8926286"/>
            <a:ext cx="12562115" cy="230777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 smtClean="0">
                <a:solidFill>
                  <a:schemeClr val="tx1"/>
                </a:solidFill>
              </a:rPr>
              <a:t>Program design and implementation/Outcome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r>
              <a:rPr lang="en-US" sz="4200" dirty="0" smtClean="0">
                <a:solidFill>
                  <a:schemeClr val="tx1"/>
                </a:solidFill>
              </a:rPr>
              <a:t>Include relevant literature citations utilized to support the development of the project, limit to 3-5 citations</a:t>
            </a:r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9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EA1D7D93C7714C89FCFB0BAB8E670F" ma:contentTypeVersion="12" ma:contentTypeDescription="Create a new document." ma:contentTypeScope="" ma:versionID="b6c5101698725ccb751532ed33761660">
  <xsd:schema xmlns:xsd="http://www.w3.org/2001/XMLSchema" xmlns:xs="http://www.w3.org/2001/XMLSchema" xmlns:p="http://schemas.microsoft.com/office/2006/metadata/properties" xmlns:ns2="b89a7224-b97f-4c20-b2b7-2cb57db92d2c" xmlns:ns3="ca088e68-8816-4e62-b44c-dab90a197714" targetNamespace="http://schemas.microsoft.com/office/2006/metadata/properties" ma:root="true" ma:fieldsID="e1a64e8d097304ca1880b4c3edc11581" ns2:_="" ns3:_="">
    <xsd:import namespace="b89a7224-b97f-4c20-b2b7-2cb57db92d2c"/>
    <xsd:import namespace="ca088e68-8816-4e62-b44c-dab90a19771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a7224-b97f-4c20-b2b7-2cb57db92d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88e68-8816-4e62-b44c-dab90a197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1775FB-7BA8-45DF-B279-12187AAA2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99F54C-6E4B-45BD-BD1D-918619977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9a7224-b97f-4c20-b2b7-2cb57db92d2c"/>
    <ds:schemaRef ds:uri="ca088e68-8816-4e62-b44c-dab90a1977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76D626-4B8B-4731-8F87-C4EE320651E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a088e68-8816-4e62-b44c-dab90a197714"/>
    <ds:schemaRef ds:uri="b89a7224-b97f-4c20-b2b7-2cb57db92d2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132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your Name  Department of Exercise Science, Lebanon Valley College, Annville 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McCullough, Helga</dc:creator>
  <cp:lastModifiedBy>Gazsi, Claudia</cp:lastModifiedBy>
  <cp:revision>48</cp:revision>
  <cp:lastPrinted>2018-11-05T14:48:43Z</cp:lastPrinted>
  <dcterms:created xsi:type="dcterms:W3CDTF">2018-10-31T19:13:03Z</dcterms:created>
  <dcterms:modified xsi:type="dcterms:W3CDTF">2020-02-09T17:54:24Z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0x0101005DEA1D7D93C7714C89FCFB0BAB8E670F</vt:lpwstr>
  </property>
</Properties>
</file>